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AB30-6D9C-4F50-BD59-0E544986C73E}" type="datetimeFigureOut">
              <a:rPr lang="cs-CZ" smtClean="0"/>
              <a:pPr/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26E8-8317-461E-9944-9BDF885A8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hyperlink" Target="http://www.barnabasa.estranky.cz/fotoalbum/hudba/vanocni-zvonecek.-.html" TargetMode="External"/><Relationship Id="rId4" Type="http://schemas.openxmlformats.org/officeDocument/2006/relationships/hyperlink" Target="http://www.e-prvnacek.cz/detail/5691627/sacek-pp-mikulas-cert-and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 descr="sníh1.jpg"/>
          <p:cNvPicPr>
            <a:picLocks noChangeAspect="1"/>
          </p:cNvPicPr>
          <p:nvPr/>
        </p:nvPicPr>
        <p:blipFill>
          <a:blip r:embed="rId2" cstate="print"/>
          <a:srcRect l="6407" t="6189" r="5908" b="6400"/>
          <a:stretch>
            <a:fillRect/>
          </a:stretch>
        </p:blipFill>
        <p:spPr>
          <a:xfrm>
            <a:off x="323528" y="0"/>
            <a:ext cx="3059832" cy="4005064"/>
          </a:xfrm>
          <a:prstGeom prst="rect">
            <a:avLst/>
          </a:prstGeom>
        </p:spPr>
      </p:pic>
      <p:pic>
        <p:nvPicPr>
          <p:cNvPr id="20" name="Obrázek 19" descr="sníh1.jpg"/>
          <p:cNvPicPr>
            <a:picLocks noChangeAspect="1"/>
          </p:cNvPicPr>
          <p:nvPr/>
        </p:nvPicPr>
        <p:blipFill>
          <a:blip r:embed="rId2" cstate="print"/>
          <a:srcRect l="6407" t="6189" r="5908" b="6400"/>
          <a:stretch>
            <a:fillRect/>
          </a:stretch>
        </p:blipFill>
        <p:spPr>
          <a:xfrm>
            <a:off x="3203848" y="0"/>
            <a:ext cx="3059832" cy="4005064"/>
          </a:xfrm>
          <a:prstGeom prst="rect">
            <a:avLst/>
          </a:prstGeom>
        </p:spPr>
      </p:pic>
      <p:pic>
        <p:nvPicPr>
          <p:cNvPr id="19" name="Obrázek 18" descr="sníh1.jpg"/>
          <p:cNvPicPr>
            <a:picLocks noChangeAspect="1"/>
          </p:cNvPicPr>
          <p:nvPr/>
        </p:nvPicPr>
        <p:blipFill>
          <a:blip r:embed="rId2" cstate="print"/>
          <a:srcRect l="6407" t="6189" r="5908" b="6400"/>
          <a:stretch>
            <a:fillRect/>
          </a:stretch>
        </p:blipFill>
        <p:spPr>
          <a:xfrm>
            <a:off x="0" y="0"/>
            <a:ext cx="3059832" cy="4005064"/>
          </a:xfrm>
          <a:prstGeom prst="rect">
            <a:avLst/>
          </a:prstGeom>
        </p:spPr>
      </p:pic>
      <p:pic>
        <p:nvPicPr>
          <p:cNvPr id="18" name="Obrázek 17" descr="sníh1.jpg"/>
          <p:cNvPicPr>
            <a:picLocks noChangeAspect="1"/>
          </p:cNvPicPr>
          <p:nvPr/>
        </p:nvPicPr>
        <p:blipFill>
          <a:blip r:embed="rId2" cstate="print"/>
          <a:srcRect l="6407" t="6189" r="5908" b="6400"/>
          <a:stretch>
            <a:fillRect/>
          </a:stretch>
        </p:blipFill>
        <p:spPr>
          <a:xfrm>
            <a:off x="6084168" y="0"/>
            <a:ext cx="3059832" cy="4005064"/>
          </a:xfrm>
          <a:prstGeom prst="rect">
            <a:avLst/>
          </a:prstGeom>
        </p:spPr>
      </p:pic>
      <p:pic>
        <p:nvPicPr>
          <p:cNvPr id="4" name="Obrázek 3" descr="mikuláš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692695"/>
            <a:ext cx="5783290" cy="6165305"/>
          </a:xfrm>
          <a:prstGeom prst="rect">
            <a:avLst/>
          </a:prstGeom>
        </p:spPr>
      </p:pic>
      <p:sp>
        <p:nvSpPr>
          <p:cNvPr id="9" name="Oválný popisek 8"/>
          <p:cNvSpPr/>
          <p:nvPr/>
        </p:nvSpPr>
        <p:spPr>
          <a:xfrm>
            <a:off x="5543600" y="4077072"/>
            <a:ext cx="3600400" cy="1872208"/>
          </a:xfrm>
          <a:prstGeom prst="wedgeEllipseCallout">
            <a:avLst>
              <a:gd name="adj1" fmla="val -51451"/>
              <a:gd name="adj2" fmla="val -53461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Oválný popisek 6"/>
          <p:cNvSpPr/>
          <p:nvPr/>
        </p:nvSpPr>
        <p:spPr>
          <a:xfrm>
            <a:off x="3203848" y="116632"/>
            <a:ext cx="4536504" cy="1656184"/>
          </a:xfrm>
          <a:prstGeom prst="wedgeEllipseCallout">
            <a:avLst>
              <a:gd name="adj1" fmla="val -26256"/>
              <a:gd name="adj2" fmla="val 12714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203848" y="260648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Doufám, že jste všichni</a:t>
            </a:r>
          </a:p>
          <a:p>
            <a:pPr algn="ctr"/>
            <a:r>
              <a:rPr lang="cs-CZ" sz="2000" dirty="0" smtClean="0"/>
              <a:t> v </a:t>
            </a:r>
            <a:r>
              <a:rPr lang="cs-CZ" sz="2000" dirty="0" err="1" smtClean="0"/>
              <a:t>Žehušicích</a:t>
            </a:r>
            <a:r>
              <a:rPr lang="cs-CZ" sz="2000" dirty="0" smtClean="0"/>
              <a:t> a </a:t>
            </a:r>
            <a:r>
              <a:rPr lang="cs-CZ" sz="2000" dirty="0" err="1" smtClean="0"/>
              <a:t>Bojmanech</a:t>
            </a:r>
            <a:r>
              <a:rPr lang="cs-CZ" sz="2000" dirty="0" smtClean="0"/>
              <a:t> byli hodní?!</a:t>
            </a:r>
          </a:p>
          <a:p>
            <a:pPr algn="ctr"/>
            <a:r>
              <a:rPr lang="cs-CZ" sz="2000" b="1" dirty="0" smtClean="0"/>
              <a:t>Pěkně si to </a:t>
            </a:r>
            <a:r>
              <a:rPr lang="cs-CZ" sz="2000" b="1" dirty="0" smtClean="0"/>
              <a:t>v úterý 5</a:t>
            </a:r>
            <a:r>
              <a:rPr lang="cs-CZ" sz="2000" b="1" dirty="0" smtClean="0"/>
              <a:t>. 12. 2016 zkontrolujeme! </a:t>
            </a:r>
            <a:r>
              <a:rPr lang="cs-CZ" sz="2000" b="1" dirty="0" smtClean="0">
                <a:sym typeface="Wingdings" pitchFamily="2" charset="2"/>
              </a:rPr>
              <a:t>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71538" y="4256243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Rodiče se s námi </a:t>
            </a:r>
            <a:r>
              <a:rPr lang="cs-CZ" dirty="0" smtClean="0"/>
              <a:t>domluví</a:t>
            </a:r>
            <a:endParaRPr lang="cs-CZ" dirty="0" smtClean="0"/>
          </a:p>
          <a:p>
            <a:pPr algn="ctr"/>
            <a:r>
              <a:rPr lang="cs-CZ" dirty="0" smtClean="0"/>
              <a:t>na </a:t>
            </a:r>
            <a:r>
              <a:rPr lang="cs-CZ" dirty="0" smtClean="0"/>
              <a:t>telefonních číslech </a:t>
            </a:r>
            <a:r>
              <a:rPr lang="cs-CZ" b="1" dirty="0" smtClean="0">
                <a:cs typeface="Arial" charset="0"/>
              </a:rPr>
              <a:t>776 099 </a:t>
            </a:r>
            <a:r>
              <a:rPr lang="cs-CZ" b="1" dirty="0" smtClean="0">
                <a:cs typeface="Arial" charset="0"/>
              </a:rPr>
              <a:t>775 (Lída), 605707665 (Gita</a:t>
            </a:r>
            <a:r>
              <a:rPr lang="cs-CZ" b="1" smtClean="0">
                <a:cs typeface="Arial" charset="0"/>
              </a:rPr>
              <a:t>)</a:t>
            </a:r>
            <a:r>
              <a:rPr lang="cs-CZ" smtClean="0">
                <a:cs typeface="Arial" charset="0"/>
              </a:rPr>
              <a:t>, </a:t>
            </a:r>
          </a:p>
          <a:p>
            <a:pPr algn="ctr"/>
            <a:r>
              <a:rPr lang="cs-CZ" smtClean="0">
                <a:cs typeface="Arial" charset="0"/>
              </a:rPr>
              <a:t>nebo </a:t>
            </a:r>
            <a:r>
              <a:rPr lang="cs-CZ" dirty="0" smtClean="0">
                <a:cs typeface="Arial" charset="0"/>
              </a:rPr>
              <a:t>přes e-mail: </a:t>
            </a:r>
            <a:r>
              <a:rPr lang="cs-CZ" b="1" dirty="0" smtClean="0">
                <a:cs typeface="Arial" charset="0"/>
              </a:rPr>
              <a:t>mikulas.zehusice@seznam.cz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6669360"/>
            <a:ext cx="914400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" dirty="0" smtClean="0">
                <a:solidFill>
                  <a:sysClr val="windowText" lastClr="000000"/>
                </a:solidFill>
              </a:rPr>
              <a:t>Zdroj obrázky: </a:t>
            </a:r>
            <a:r>
              <a:rPr lang="cs-CZ" sz="400" dirty="0" smtClean="0">
                <a:solidFill>
                  <a:sysClr val="windowText" lastClr="000000"/>
                </a:solidFill>
                <a:hlinkClick r:id="rId4"/>
              </a:rPr>
              <a:t>http://www.e-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4"/>
              </a:rPr>
              <a:t>prvnacek.cz</a:t>
            </a:r>
            <a:r>
              <a:rPr lang="cs-CZ" sz="400" dirty="0" smtClean="0">
                <a:solidFill>
                  <a:sysClr val="windowText" lastClr="000000"/>
                </a:solidFill>
                <a:hlinkClick r:id="rId4"/>
              </a:rPr>
              <a:t>/detail/5691627/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4"/>
              </a:rPr>
              <a:t>sacek</a:t>
            </a:r>
            <a:r>
              <a:rPr lang="cs-CZ" sz="400" dirty="0" smtClean="0">
                <a:solidFill>
                  <a:sysClr val="windowText" lastClr="000000"/>
                </a:solidFill>
                <a:hlinkClick r:id="rId4"/>
              </a:rPr>
              <a:t>-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4"/>
              </a:rPr>
              <a:t>pp</a:t>
            </a:r>
            <a:r>
              <a:rPr lang="cs-CZ" sz="400" dirty="0" smtClean="0">
                <a:solidFill>
                  <a:sysClr val="windowText" lastClr="000000"/>
                </a:solidFill>
                <a:hlinkClick r:id="rId4"/>
              </a:rPr>
              <a:t>-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4"/>
              </a:rPr>
              <a:t>mikulas</a:t>
            </a:r>
            <a:r>
              <a:rPr lang="cs-CZ" sz="400" dirty="0" smtClean="0">
                <a:solidFill>
                  <a:sysClr val="windowText" lastClr="000000"/>
                </a:solidFill>
                <a:hlinkClick r:id="rId4"/>
              </a:rPr>
              <a:t>-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4"/>
              </a:rPr>
              <a:t>cert</a:t>
            </a:r>
            <a:r>
              <a:rPr lang="cs-CZ" sz="400" dirty="0" smtClean="0">
                <a:solidFill>
                  <a:sysClr val="windowText" lastClr="000000"/>
                </a:solidFill>
                <a:hlinkClick r:id="rId4"/>
              </a:rPr>
              <a:t>-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4"/>
              </a:rPr>
              <a:t>andel</a:t>
            </a:r>
            <a:r>
              <a:rPr lang="cs-CZ" sz="400" dirty="0" smtClean="0">
                <a:solidFill>
                  <a:sysClr val="windowText" lastClr="000000"/>
                </a:solidFill>
              </a:rPr>
              <a:t>, </a:t>
            </a:r>
            <a:r>
              <a:rPr lang="cs-CZ" sz="400" dirty="0" smtClean="0">
                <a:solidFill>
                  <a:sysClr val="windowText" lastClr="000000"/>
                </a:solidFill>
                <a:hlinkClick r:id="rId5"/>
              </a:rPr>
              <a:t>http://www.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5"/>
              </a:rPr>
              <a:t>barnabasa.estranky.cz</a:t>
            </a:r>
            <a:r>
              <a:rPr lang="cs-CZ" sz="400" dirty="0" smtClean="0">
                <a:solidFill>
                  <a:sysClr val="windowText" lastClr="000000"/>
                </a:solidFill>
                <a:hlinkClick r:id="rId5"/>
              </a:rPr>
              <a:t>/fotoalbum/hudba/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5"/>
              </a:rPr>
              <a:t>vanocni</a:t>
            </a:r>
            <a:r>
              <a:rPr lang="cs-CZ" sz="400" dirty="0" smtClean="0">
                <a:solidFill>
                  <a:sysClr val="windowText" lastClr="000000"/>
                </a:solidFill>
                <a:hlinkClick r:id="rId5"/>
              </a:rPr>
              <a:t>-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5"/>
              </a:rPr>
              <a:t>zvonecek</a:t>
            </a:r>
            <a:r>
              <a:rPr lang="cs-CZ" sz="400" dirty="0" smtClean="0">
                <a:solidFill>
                  <a:sysClr val="windowText" lastClr="000000"/>
                </a:solidFill>
                <a:hlinkClick r:id="rId5"/>
              </a:rPr>
              <a:t>.-.</a:t>
            </a:r>
            <a:r>
              <a:rPr lang="cs-CZ" sz="400" dirty="0" err="1" smtClean="0">
                <a:solidFill>
                  <a:sysClr val="windowText" lastClr="000000"/>
                </a:solidFill>
                <a:hlinkClick r:id="rId5"/>
              </a:rPr>
              <a:t>html</a:t>
            </a:r>
            <a:r>
              <a:rPr lang="cs-CZ" sz="400" dirty="0" smtClean="0">
                <a:solidFill>
                  <a:sysClr val="windowText" lastClr="000000"/>
                </a:solidFill>
              </a:rPr>
              <a:t>, http://kackad-bloguje.blogspot.cz/2015/09/nove-sablony-u-broucka-videonavod.html</a:t>
            </a:r>
            <a:endParaRPr lang="cs-CZ" sz="400" dirty="0">
              <a:solidFill>
                <a:sysClr val="windowText" lastClr="000000"/>
              </a:solidFill>
            </a:endParaRPr>
          </a:p>
        </p:txBody>
      </p:sp>
      <p:pic>
        <p:nvPicPr>
          <p:cNvPr id="12" name="Obrázek 11" descr="zvoneček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691680" cy="1750755"/>
          </a:xfrm>
          <a:prstGeom prst="rect">
            <a:avLst/>
          </a:prstGeom>
        </p:spPr>
      </p:pic>
      <p:sp>
        <p:nvSpPr>
          <p:cNvPr id="13" name="Oválný popisek 12"/>
          <p:cNvSpPr/>
          <p:nvPr/>
        </p:nvSpPr>
        <p:spPr>
          <a:xfrm>
            <a:off x="0" y="4797152"/>
            <a:ext cx="2051720" cy="1196898"/>
          </a:xfrm>
          <a:prstGeom prst="wedgeEllipseCallout">
            <a:avLst>
              <a:gd name="adj1" fmla="val 54068"/>
              <a:gd name="adj2" fmla="val -1263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0" y="4941168"/>
            <a:ext cx="205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Spolupracujeme se </a:t>
            </a:r>
            <a:r>
              <a:rPr lang="cs-CZ" sz="1600" dirty="0" err="1" smtClean="0"/>
              <a:t>žehušickými</a:t>
            </a:r>
            <a:r>
              <a:rPr lang="cs-CZ" sz="1600" dirty="0" smtClean="0"/>
              <a:t> Sokoly</a:t>
            </a:r>
          </a:p>
          <a:p>
            <a:pPr algn="ctr"/>
            <a:r>
              <a:rPr lang="cs-CZ" sz="1600" dirty="0" smtClean="0"/>
              <a:t>a máme dvě skupiny!</a:t>
            </a:r>
            <a:endParaRPr lang="cs-CZ" sz="1600" dirty="0"/>
          </a:p>
        </p:txBody>
      </p:sp>
      <p:pic>
        <p:nvPicPr>
          <p:cNvPr id="22" name="Obrázek 21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>
            <a:off x="323529" y="2564904"/>
            <a:ext cx="1168872" cy="1656184"/>
          </a:xfrm>
          <a:prstGeom prst="rect">
            <a:avLst/>
          </a:prstGeom>
        </p:spPr>
      </p:pic>
      <p:pic>
        <p:nvPicPr>
          <p:cNvPr id="23" name="Obrázek 22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616873">
            <a:off x="5548929" y="2711105"/>
            <a:ext cx="952848" cy="1350098"/>
          </a:xfrm>
          <a:prstGeom prst="rect">
            <a:avLst/>
          </a:prstGeom>
        </p:spPr>
      </p:pic>
      <p:pic>
        <p:nvPicPr>
          <p:cNvPr id="25" name="Obrázek 24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5400000">
            <a:off x="5626783" y="5752543"/>
            <a:ext cx="914769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Obrázek 29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5400000">
            <a:off x="5984167" y="1635605"/>
            <a:ext cx="902027" cy="1278090"/>
          </a:xfrm>
          <a:prstGeom prst="rect">
            <a:avLst/>
          </a:prstGeom>
        </p:spPr>
      </p:pic>
      <p:pic>
        <p:nvPicPr>
          <p:cNvPr id="31" name="Obrázek 30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16200000">
            <a:off x="6840325" y="5813957"/>
            <a:ext cx="863949" cy="1224136"/>
          </a:xfrm>
          <a:prstGeom prst="rect">
            <a:avLst/>
          </a:prstGeom>
        </p:spPr>
      </p:pic>
      <p:pic>
        <p:nvPicPr>
          <p:cNvPr id="32" name="Obrázek 31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5400000">
            <a:off x="8132872" y="5702856"/>
            <a:ext cx="836712" cy="1185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Obrázek 32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16200000">
            <a:off x="7272374" y="5813957"/>
            <a:ext cx="863949" cy="1224136"/>
          </a:xfrm>
          <a:prstGeom prst="rect">
            <a:avLst/>
          </a:prstGeom>
        </p:spPr>
      </p:pic>
      <p:pic>
        <p:nvPicPr>
          <p:cNvPr id="34" name="Obrázek 33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5400000">
            <a:off x="174416" y="5702856"/>
            <a:ext cx="836712" cy="1185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Obrázek 34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5400000">
            <a:off x="1314749" y="5977013"/>
            <a:ext cx="60984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Obrázek 35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>
            <a:off x="0" y="3212976"/>
            <a:ext cx="1168872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Obrázek 39" descr="sníh1.jpg"/>
          <p:cNvPicPr>
            <a:picLocks noChangeAspect="1"/>
          </p:cNvPicPr>
          <p:nvPr/>
        </p:nvPicPr>
        <p:blipFill>
          <a:blip r:embed="rId2" cstate="print"/>
          <a:srcRect l="6407" t="36049" r="46918" b="57485"/>
          <a:stretch>
            <a:fillRect/>
          </a:stretch>
        </p:blipFill>
        <p:spPr>
          <a:xfrm>
            <a:off x="1691680" y="692696"/>
            <a:ext cx="1368152" cy="288032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1" name="Obrázek 40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5400000">
            <a:off x="2826917" y="1069627"/>
            <a:ext cx="60984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Obrázek 41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5400000">
            <a:off x="1242741" y="1285651"/>
            <a:ext cx="60984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Obrázek 42" descr="sníh1.jpg"/>
          <p:cNvPicPr>
            <a:picLocks noChangeAspect="1"/>
          </p:cNvPicPr>
          <p:nvPr/>
        </p:nvPicPr>
        <p:blipFill>
          <a:blip r:embed="rId2" cstate="print"/>
          <a:srcRect l="53868" t="50193" r="5908" b="6400"/>
          <a:stretch>
            <a:fillRect/>
          </a:stretch>
        </p:blipFill>
        <p:spPr>
          <a:xfrm rot="5400000">
            <a:off x="594669" y="1789707"/>
            <a:ext cx="609846" cy="86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Obrázek 43" descr="sníh1.jpg"/>
          <p:cNvPicPr>
            <a:picLocks noChangeAspect="1"/>
          </p:cNvPicPr>
          <p:nvPr/>
        </p:nvPicPr>
        <p:blipFill>
          <a:blip r:embed="rId2" cstate="print"/>
          <a:srcRect l="6407" t="36049" r="81310" b="57485"/>
          <a:stretch>
            <a:fillRect/>
          </a:stretch>
        </p:blipFill>
        <p:spPr>
          <a:xfrm>
            <a:off x="2771800" y="980728"/>
            <a:ext cx="360040" cy="36004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5" name="Obrázek 44" descr="sníh1.jpg"/>
          <p:cNvPicPr>
            <a:picLocks noChangeAspect="1"/>
          </p:cNvPicPr>
          <p:nvPr/>
        </p:nvPicPr>
        <p:blipFill>
          <a:blip r:embed="rId2" cstate="print"/>
          <a:srcRect l="6407" t="36049" r="81310" b="57485"/>
          <a:stretch>
            <a:fillRect/>
          </a:stretch>
        </p:blipFill>
        <p:spPr>
          <a:xfrm>
            <a:off x="1547664" y="980728"/>
            <a:ext cx="360040" cy="36004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6" name="Obrázek 45" descr="sníh1.jpg"/>
          <p:cNvPicPr>
            <a:picLocks noChangeAspect="1"/>
          </p:cNvPicPr>
          <p:nvPr/>
        </p:nvPicPr>
        <p:blipFill>
          <a:blip r:embed="rId2" cstate="print"/>
          <a:srcRect l="6407" t="36049" r="81310" b="57485"/>
          <a:stretch>
            <a:fillRect/>
          </a:stretch>
        </p:blipFill>
        <p:spPr>
          <a:xfrm>
            <a:off x="1331640" y="116632"/>
            <a:ext cx="360040" cy="36004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7" name="Obrázek 46" descr="sníh1.jpg"/>
          <p:cNvPicPr>
            <a:picLocks noChangeAspect="1"/>
          </p:cNvPicPr>
          <p:nvPr/>
        </p:nvPicPr>
        <p:blipFill>
          <a:blip r:embed="rId2" cstate="print"/>
          <a:srcRect l="6407" t="36049" r="81310" b="57485"/>
          <a:stretch>
            <a:fillRect/>
          </a:stretch>
        </p:blipFill>
        <p:spPr>
          <a:xfrm>
            <a:off x="2411760" y="692696"/>
            <a:ext cx="360040" cy="360040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48" name="Obrázek 47" descr="sníh1.jpg"/>
          <p:cNvPicPr>
            <a:picLocks noChangeAspect="1"/>
          </p:cNvPicPr>
          <p:nvPr/>
        </p:nvPicPr>
        <p:blipFill>
          <a:blip r:embed="rId2" cstate="print"/>
          <a:srcRect l="59343" t="77671" r="6129" b="6400"/>
          <a:stretch>
            <a:fillRect/>
          </a:stretch>
        </p:blipFill>
        <p:spPr>
          <a:xfrm rot="1798990">
            <a:off x="5289134" y="5544443"/>
            <a:ext cx="817926" cy="495424"/>
          </a:xfrm>
          <a:prstGeom prst="rect">
            <a:avLst/>
          </a:prstGeom>
        </p:spPr>
      </p:pic>
      <p:pic>
        <p:nvPicPr>
          <p:cNvPr id="49" name="Obrázek 48" descr="sníh1.jpg"/>
          <p:cNvPicPr>
            <a:picLocks noChangeAspect="1"/>
          </p:cNvPicPr>
          <p:nvPr/>
        </p:nvPicPr>
        <p:blipFill>
          <a:blip r:embed="rId2" cstate="print"/>
          <a:srcRect l="62652" t="53810" r="5908" b="6400"/>
          <a:stretch>
            <a:fillRect/>
          </a:stretch>
        </p:blipFill>
        <p:spPr>
          <a:xfrm rot="5400000">
            <a:off x="2065412" y="6079604"/>
            <a:ext cx="476672" cy="79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" name="Obrázek 49" descr="sníh1.jpg"/>
          <p:cNvPicPr>
            <a:picLocks noChangeAspect="1"/>
          </p:cNvPicPr>
          <p:nvPr/>
        </p:nvPicPr>
        <p:blipFill>
          <a:blip r:embed="rId2" cstate="print"/>
          <a:srcRect l="59343" t="77671" r="6129" b="6400"/>
          <a:stretch>
            <a:fillRect/>
          </a:stretch>
        </p:blipFill>
        <p:spPr>
          <a:xfrm rot="1798990">
            <a:off x="8257011" y="3744243"/>
            <a:ext cx="817926" cy="4954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74</Words>
  <Application>Microsoft Office PowerPoint</Application>
  <PresentationFormat>Předvádění na obrazovce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linda</cp:lastModifiedBy>
  <cp:revision>14</cp:revision>
  <dcterms:created xsi:type="dcterms:W3CDTF">2016-11-16T14:27:22Z</dcterms:created>
  <dcterms:modified xsi:type="dcterms:W3CDTF">2017-11-12T20:16:57Z</dcterms:modified>
</cp:coreProperties>
</file>